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Libre Franklin"/>
      <p:regular r:id="rId26"/>
      <p:bold r:id="rId27"/>
      <p:italic r:id="rId28"/>
      <p:boldItalic r:id="rId29"/>
    </p:embeddedFont>
    <p:embeddedFont>
      <p:font typeface="Franklin Gothic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Franklin-regular.fntdata"/><Relationship Id="rId25" Type="http://schemas.openxmlformats.org/officeDocument/2006/relationships/slide" Target="slides/slide21.xml"/><Relationship Id="rId28" Type="http://schemas.openxmlformats.org/officeDocument/2006/relationships/font" Target="fonts/LibreFranklin-italic.fntdata"/><Relationship Id="rId27" Type="http://schemas.openxmlformats.org/officeDocument/2006/relationships/font" Target="fonts/LibreFrankl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Frankl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FranklinGothi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10b5035d9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b10b5035d9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b10b5035d9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f7125bc4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ef7125bc4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ef7125bc45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ed8312f37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aed8312f37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aed8312f37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19444bce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19444bce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b19444bce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19444bce5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19444bce5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b19444bce5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10db956c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10db956c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b10db956c0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ed8312f3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aed8312f3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aed8312f37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ed8312f37_0_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aed8312f37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aed8312f37_0_5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ed8312f37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aed8312f37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aed8312f37_0_5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ed8312f37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aed8312f37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aed8312f37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ed8312f3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aed8312f3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aed8312f3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ed8312f37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aed8312f37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aed8312f37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ed8312f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aed8312f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aed8312f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ed8312f37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aed8312f37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ed8312f37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d8312f3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aed8312f3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ed8312f37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f719489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f719489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ef719489f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ed8312f3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aed8312f3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aed8312f3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">
  <p:cSld name="Название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" name="Google Shape;22;p2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столбца">
  <p:cSld name="2 столбца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1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39" name="Google Shape;139;p11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42" name="Google Shape;142;p11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11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1"/>
          <p:cNvSpPr txBox="1"/>
          <p:nvPr>
            <p:ph idx="1" type="body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5" name="Google Shape;145;p11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11"/>
          <p:cNvSpPr txBox="1"/>
          <p:nvPr>
            <p:ph idx="3" type="body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4" type="body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8" name="Google Shape;148;p11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11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1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столбца">
  <p:cSld name="3 столбца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2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6" name="Google Shape;156;p12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7" name="Google Shape;157;p12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p12"/>
          <p:cNvSpPr txBox="1"/>
          <p:nvPr>
            <p:ph idx="2" type="body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2"/>
          <p:cNvSpPr txBox="1"/>
          <p:nvPr>
            <p:ph idx="3" type="body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1" name="Google Shape;161;p12"/>
          <p:cNvSpPr txBox="1"/>
          <p:nvPr>
            <p:ph idx="4" type="body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2"/>
          <p:cNvSpPr txBox="1"/>
          <p:nvPr>
            <p:ph idx="5" type="body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2"/>
          <p:cNvSpPr txBox="1"/>
          <p:nvPr>
            <p:ph idx="6" type="body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4" name="Google Shape;164;p12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2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водка ">
  <p:cSld name="Сводка 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0" name="Google Shape;170;p13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2" name="Google Shape;172;p13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73" name="Google Shape;173;p13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6" name="Google Shape;176;p13"/>
          <p:cNvSpPr txBox="1"/>
          <p:nvPr>
            <p:ph idx="2" type="body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3"/>
          <p:cNvSpPr txBox="1"/>
          <p:nvPr>
            <p:ph idx="3" type="body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idx="4" type="body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5" type="body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idx="6" type="body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7" type="body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8" type="body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9" type="body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3" type="body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13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">
  <p:cSld name="Спасибо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idx="1" type="body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4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1" name="Google Shape;191;p14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14"/>
          <p:cNvSpPr/>
          <p:nvPr>
            <p:ph idx="3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" name="Google Shape;193;p1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94" name="Google Shape;194;p1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естка">
  <p:cSld name="Повестка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5" name="Google Shape;25;p3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952500" y="2209800"/>
            <a:ext cx="2133600" cy="552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" name="Google Shape;34;p3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3"/>
          <p:cNvSpPr txBox="1"/>
          <p:nvPr>
            <p:ph idx="3" type="body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4" type="body"/>
          </p:nvPr>
        </p:nvSpPr>
        <p:spPr>
          <a:xfrm>
            <a:off x="3663042" y="2209800"/>
            <a:ext cx="2128157" cy="552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" name="Google Shape;37;p3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3"/>
          <p:cNvSpPr txBox="1"/>
          <p:nvPr>
            <p:ph idx="5" type="body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6" type="body"/>
          </p:nvPr>
        </p:nvSpPr>
        <p:spPr>
          <a:xfrm>
            <a:off x="952500" y="4522803"/>
            <a:ext cx="2133600" cy="556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3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3"/>
          <p:cNvSpPr txBox="1"/>
          <p:nvPr>
            <p:ph idx="7" type="body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8" type="body"/>
          </p:nvPr>
        </p:nvSpPr>
        <p:spPr>
          <a:xfrm>
            <a:off x="3663042" y="4522803"/>
            <a:ext cx="2128157" cy="556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3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3"/>
          <p:cNvSpPr txBox="1"/>
          <p:nvPr>
            <p:ph idx="9" type="body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3" type="body"/>
          </p:nvPr>
        </p:nvSpPr>
        <p:spPr>
          <a:xfrm>
            <a:off x="6367054" y="4522803"/>
            <a:ext cx="2129245" cy="548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ведение">
  <p:cSld name="Введение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50" name="Google Shape;50;p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3" name="Google Shape;53;p4"/>
          <p:cNvSpPr/>
          <p:nvPr>
            <p:ph idx="2" type="pic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4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рыв">
  <p:cSld name="Перерыв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>
            <p:ph idx="2" type="pic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b="1" i="0" sz="4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" name="Google Shape;62;p5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3" name="Google Shape;63;p5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64" name="Google Shape;64;p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ма">
  <p:cSld name="Диаграмма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>
            <p:ph idx="2" type="chart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0" i="0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/>
        </p:nvSpPr>
        <p:spPr>
          <a:xfrm>
            <a:off x="699948" y="87382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«</a:t>
            </a: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80" name="Google Shape;80;p8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86" name="Google Shape;86;p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91" name="Google Shape;91;p9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94" name="Google Shape;94;p9"/>
          <p:cNvSpPr/>
          <p:nvPr>
            <p:ph idx="2" type="pic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" name="Google Shape;96;p9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9"/>
          <p:cNvSpPr/>
          <p:nvPr>
            <p:ph idx="3" type="pic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/>
          <p:nvPr>
            <p:ph idx="1" type="body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4" type="body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5" type="body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6" type="body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7" type="body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8" type="body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9" type="body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3" type="body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7" name="Google Shape;107;p9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2" name="Google Shape;112;p9"/>
          <p:cNvSpPr/>
          <p:nvPr>
            <p:ph idx="14" type="pic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9"/>
          <p:cNvSpPr/>
          <p:nvPr>
            <p:ph idx="15" type="pic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9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ременная шкала ">
  <p:cSld name="Временная шкала 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0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10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10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10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0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2" type="body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3" type="body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0"/>
          <p:cNvSpPr txBox="1"/>
          <p:nvPr>
            <p:ph idx="4" type="body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0"/>
          <p:cNvSpPr txBox="1"/>
          <p:nvPr>
            <p:ph idx="5" type="body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0"/>
          <p:cNvSpPr txBox="1"/>
          <p:nvPr>
            <p:ph idx="6" type="body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0"/>
          <p:cNvSpPr txBox="1"/>
          <p:nvPr>
            <p:ph idx="7" type="body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0"/>
          <p:cNvSpPr txBox="1"/>
          <p:nvPr>
            <p:ph idx="8" type="body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0" name="Google Shape;130;p10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cap="flat" cmpd="sng" w="165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0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" name="Google Shape;135;p10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ru-RU"/>
              <a:t>Игра: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ru-RU"/>
              <a:t>“Little world”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ru-RU">
                <a:latin typeface="Franklin Gothic"/>
                <a:ea typeface="Franklin Gothic"/>
                <a:cs typeface="Franklin Gothic"/>
                <a:sym typeface="Franklin Gothic"/>
              </a:rPr>
              <a:t>Штодина Елизавета, Бачурина Елизавета, 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ru-RU">
                <a:latin typeface="Franklin Gothic"/>
                <a:ea typeface="Franklin Gothic"/>
                <a:cs typeface="Franklin Gothic"/>
                <a:sym typeface="Franklin Gothic"/>
              </a:rPr>
              <a:t>Игнатов Иван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Карта и персонаж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4" name="Google Shape;304;p24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b="-16063" l="-20904" r="0" t="0"/>
          <a:stretch/>
        </p:blipFill>
        <p:spPr>
          <a:xfrm>
            <a:off x="10098250" y="140826"/>
            <a:ext cx="1702650" cy="16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810600" y="2203650"/>
            <a:ext cx="62274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Для 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отрисовки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карты 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использовался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следующий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тайлсет: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999" y="2437100"/>
            <a:ext cx="4103775" cy="403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Карта и персонаж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25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750" y="2904575"/>
            <a:ext cx="5753325" cy="3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b="-16063" l="-20904" r="0" t="0"/>
          <a:stretch/>
        </p:blipFill>
        <p:spPr>
          <a:xfrm>
            <a:off x="10098250" y="140826"/>
            <a:ext cx="1702650" cy="16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 txBox="1"/>
          <p:nvPr/>
        </p:nvSpPr>
        <p:spPr>
          <a:xfrm>
            <a:off x="810600" y="2203650"/>
            <a:ext cx="62274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Для отрисовки персонажа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использовались следующие 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спрайты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326" name="Google Shape;326;p26"/>
          <p:cNvSpPr txBox="1"/>
          <p:nvPr>
            <p:ph idx="1" type="body"/>
          </p:nvPr>
        </p:nvSpPr>
        <p:spPr>
          <a:xfrm>
            <a:off x="1289100" y="2599200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Поле боя: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Поле на котором происходит битва между отрядами игрока и отрядами противника.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Бой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9" name="Google Shape;329;p26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425" y="118175"/>
            <a:ext cx="14754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500" y="2599200"/>
            <a:ext cx="4565701" cy="2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952499" y="2289363"/>
            <a:ext cx="4572000" cy="27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/>
              <a:t>Юниты, которые присутствуют на поле боя и заклинания, которые может использовать игрок</a:t>
            </a:r>
            <a:endParaRPr sz="3000"/>
          </a:p>
        </p:txBody>
      </p:sp>
      <p:sp>
        <p:nvSpPr>
          <p:cNvPr id="339" name="Google Shape;339;p27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Бой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300" y="1354450"/>
            <a:ext cx="1177250" cy="11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0576" y="1354475"/>
            <a:ext cx="1177250" cy="1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576" y="2759250"/>
            <a:ext cx="1177250" cy="1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301" y="2759250"/>
            <a:ext cx="1177250" cy="1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0576" y="4114850"/>
            <a:ext cx="1177250" cy="1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1300" y="4164025"/>
            <a:ext cx="1177250" cy="11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7" name="Google Shape;347;p27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9425" y="118175"/>
            <a:ext cx="1475400" cy="14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355" name="Google Shape;355;p28"/>
          <p:cNvSpPr txBox="1"/>
          <p:nvPr>
            <p:ph idx="1" type="body"/>
          </p:nvPr>
        </p:nvSpPr>
        <p:spPr>
          <a:xfrm>
            <a:off x="952499" y="2289363"/>
            <a:ext cx="4572000" cy="27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/>
              <a:t>Бой происходит против враждебных монстров, управляемых ии.</a:t>
            </a:r>
            <a:endParaRPr sz="3000"/>
          </a:p>
        </p:txBody>
      </p:sp>
      <p:sp>
        <p:nvSpPr>
          <p:cNvPr id="356" name="Google Shape;356;p28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7" name="Google Shape;357;p28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425" y="118175"/>
            <a:ext cx="1475400" cy="14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>
            <p:ph type="title"/>
          </p:nvPr>
        </p:nvSpPr>
        <p:spPr>
          <a:xfrm>
            <a:off x="882000" y="1048075"/>
            <a:ext cx="58635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Используемые технологии</a:t>
            </a:r>
            <a:endParaRPr/>
          </a:p>
        </p:txBody>
      </p:sp>
      <p:sp>
        <p:nvSpPr>
          <p:cNvPr id="365" name="Google Shape;365;p29"/>
          <p:cNvSpPr txBox="1"/>
          <p:nvPr>
            <p:ph idx="1" type="body"/>
          </p:nvPr>
        </p:nvSpPr>
        <p:spPr>
          <a:xfrm>
            <a:off x="2019299" y="2601313"/>
            <a:ext cx="4572000" cy="27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-"/>
            </a:pPr>
            <a:r>
              <a:rPr lang="ru-RU" sz="3000"/>
              <a:t>Pygame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ru-RU" sz="3000"/>
              <a:t>sqlite3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ru-RU" sz="3000"/>
              <a:t>Тайтлы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ru-RU" sz="3000"/>
              <a:t>Спрайты</a:t>
            </a:r>
            <a:endParaRPr sz="3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66" name="Google Shape;366;p29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7" name="Google Shape;367;p29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375" y="103050"/>
            <a:ext cx="1404050" cy="14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750" y="4236825"/>
            <a:ext cx="4070150" cy="191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349" y="2366825"/>
            <a:ext cx="39338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881998" y="1160688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ru-RU"/>
              <a:t>Проблемы при разработке</a:t>
            </a:r>
            <a:endParaRPr/>
          </a:p>
        </p:txBody>
      </p:sp>
      <p:sp>
        <p:nvSpPr>
          <p:cNvPr id="377" name="Google Shape;377;p30"/>
          <p:cNvSpPr txBox="1"/>
          <p:nvPr>
            <p:ph idx="1" type="body"/>
          </p:nvPr>
        </p:nvSpPr>
        <p:spPr>
          <a:xfrm>
            <a:off x="839825" y="266622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9" name="Google Shape;379;p30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0" name="Google Shape;3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4250" y="128800"/>
            <a:ext cx="1495000" cy="1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0"/>
          <p:cNvSpPr txBox="1"/>
          <p:nvPr/>
        </p:nvSpPr>
        <p:spPr>
          <a:xfrm>
            <a:off x="1295475" y="2286000"/>
            <a:ext cx="811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Недостаток времени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Отключение электричества у одного из участников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Скомпоновать все части кода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Трудности работы со спрайтами 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Круговой импорт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type="title"/>
          </p:nvPr>
        </p:nvSpPr>
        <p:spPr>
          <a:xfrm>
            <a:off x="881998" y="1160688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ru-RU"/>
              <a:t>Возможности доработки</a:t>
            </a:r>
            <a:endParaRPr/>
          </a:p>
        </p:txBody>
      </p:sp>
      <p:sp>
        <p:nvSpPr>
          <p:cNvPr id="388" name="Google Shape;388;p31"/>
          <p:cNvSpPr txBox="1"/>
          <p:nvPr>
            <p:ph idx="1" type="body"/>
          </p:nvPr>
        </p:nvSpPr>
        <p:spPr>
          <a:xfrm>
            <a:off x="839825" y="266622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0" name="Google Shape;390;p31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850" y="0"/>
            <a:ext cx="1551350" cy="15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1563425" y="2397675"/>
            <a:ext cx="8237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Больше локаций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Больше разновидностей классов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Прокачка героя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Более </a:t>
            </a: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проработанный сюжет</a:t>
            </a: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2021072" y="3609088"/>
            <a:ext cx="7532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ru-RU"/>
              <a:t>Самое время показать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ru-RU"/>
              <a:t> работу нашей игры</a:t>
            </a:r>
            <a:endParaRPr/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700" y="330489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22250"/>
            <a:ext cx="1508100" cy="15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1425" y="5106725"/>
            <a:ext cx="1508100" cy="15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type="title"/>
          </p:nvPr>
        </p:nvSpPr>
        <p:spPr>
          <a:xfrm>
            <a:off x="1725897" y="3273413"/>
            <a:ext cx="7532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Вопросы</a:t>
            </a:r>
            <a:endParaRPr/>
          </a:p>
        </p:txBody>
      </p:sp>
      <p:pic>
        <p:nvPicPr>
          <p:cNvPr id="408" name="Google Shape;4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550" y="2851925"/>
            <a:ext cx="1154150" cy="11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5" y="3810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3900" y="52578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План презентации</a:t>
            </a:r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2992120" y="6332220"/>
            <a:ext cx="1313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6118050" y="0"/>
            <a:ext cx="6280500" cy="6858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6338250" y="164950"/>
            <a:ext cx="5840100" cy="60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Идея проекта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Описание игры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Задачи проекта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Использованные технологии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Возможности для доработки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Показ работы игры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Вопросы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Char char="●"/>
            </a:pPr>
            <a:r>
              <a:rPr lang="ru-RU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Выводы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 txBox="1"/>
          <p:nvPr>
            <p:ph type="title"/>
          </p:nvPr>
        </p:nvSpPr>
        <p:spPr>
          <a:xfrm>
            <a:off x="695397" y="876288"/>
            <a:ext cx="7532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Вывод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1780200" y="2850925"/>
            <a:ext cx="7478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2515700" y="3343600"/>
            <a:ext cx="7478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Несмотря на все трудности, мы остались  довольны проделанной работой  и хотели бы  продолжить работать над игрой.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695400" y="1707925"/>
            <a:ext cx="2238300" cy="1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Спасибо</a:t>
            </a:r>
            <a:endParaRPr/>
          </a:p>
        </p:txBody>
      </p:sp>
      <p:sp>
        <p:nvSpPr>
          <p:cNvPr id="426" name="Google Shape;426;p35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-988500" y="3429000"/>
            <a:ext cx="4341300" cy="406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8800" y="-134775"/>
            <a:ext cx="13759124" cy="76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Идея проекта</a:t>
            </a:r>
            <a:endParaRPr/>
          </a:p>
        </p:txBody>
      </p:sp>
      <p:sp>
        <p:nvSpPr>
          <p:cNvPr id="219" name="Google Shape;219;p17"/>
          <p:cNvSpPr txBox="1"/>
          <p:nvPr>
            <p:ph idx="1" type="body"/>
          </p:nvPr>
        </p:nvSpPr>
        <p:spPr>
          <a:xfrm>
            <a:off x="1741100" y="221897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20" name="Google Shape;2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712" y="-31962"/>
            <a:ext cx="1644075" cy="16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 rot="5400000">
            <a:off x="10718250" y="554100"/>
            <a:ext cx="345300" cy="260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17"/>
          <p:cNvSpPr/>
          <p:nvPr/>
        </p:nvSpPr>
        <p:spPr>
          <a:xfrm rot="10800000">
            <a:off x="9589800" y="0"/>
            <a:ext cx="345300" cy="20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869900" y="2296225"/>
            <a:ext cx="5802000" cy="26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Нам всем нравится  игры , похожие на RPG с пошаговой боевкой. Вот мы и решили сделать что-то подобное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125" y="2864100"/>
            <a:ext cx="5080876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Описание игры</a:t>
            </a:r>
            <a:endParaRPr/>
          </a:p>
        </p:txBody>
      </p:sp>
      <p:sp>
        <p:nvSpPr>
          <p:cNvPr id="231" name="Google Shape;231;p18"/>
          <p:cNvSpPr txBox="1"/>
          <p:nvPr>
            <p:ph idx="1" type="body"/>
          </p:nvPr>
        </p:nvSpPr>
        <p:spPr>
          <a:xfrm>
            <a:off x="1741100" y="221897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 rot="5400000">
            <a:off x="10718250" y="554100"/>
            <a:ext cx="345300" cy="260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3" name="Google Shape;233;p18"/>
          <p:cNvSpPr/>
          <p:nvPr/>
        </p:nvSpPr>
        <p:spPr>
          <a:xfrm rot="10800000">
            <a:off x="9589800" y="0"/>
            <a:ext cx="345300" cy="20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950" y="139975"/>
            <a:ext cx="1436775" cy="1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2199050" y="2577050"/>
            <a:ext cx="8111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Карта с возможностью перемещения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Пошаговые бои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Разновидные враги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"/>
              <a:buChar char="-"/>
            </a:pPr>
            <a:r>
              <a:rPr lang="ru-RU" sz="3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Музыка</a:t>
            </a:r>
            <a:endParaRPr sz="3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964025" y="2319400"/>
            <a:ext cx="44859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Удобное и понятное меню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262" y="2500475"/>
            <a:ext cx="5385874" cy="39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Меню и структура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5" name="Google Shape;245;p19"/>
          <p:cNvSpPr/>
          <p:nvPr/>
        </p:nvSpPr>
        <p:spPr>
          <a:xfrm rot="5400000">
            <a:off x="10718250" y="554100"/>
            <a:ext cx="345300" cy="260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6" name="Google Shape;246;p19"/>
          <p:cNvSpPr/>
          <p:nvPr/>
        </p:nvSpPr>
        <p:spPr>
          <a:xfrm rot="10800000">
            <a:off x="9589800" y="0"/>
            <a:ext cx="345300" cy="20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375" y="110075"/>
            <a:ext cx="1478900" cy="13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971548" y="876288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908100" y="241337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Возможность сохраняться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Меню и структура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6" name="Google Shape;256;p20"/>
          <p:cNvSpPr/>
          <p:nvPr/>
        </p:nvSpPr>
        <p:spPr>
          <a:xfrm rot="5400000">
            <a:off x="10718250" y="554100"/>
            <a:ext cx="345300" cy="260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7" name="Google Shape;257;p20"/>
          <p:cNvSpPr/>
          <p:nvPr/>
        </p:nvSpPr>
        <p:spPr>
          <a:xfrm rot="10800000">
            <a:off x="9589800" y="0"/>
            <a:ext cx="345300" cy="200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375" y="110075"/>
            <a:ext cx="1478900" cy="1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750" y="2413376"/>
            <a:ext cx="5462600" cy="414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964025" y="2429725"/>
            <a:ext cx="60324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Статистика игр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952500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Меню и структура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9" name="Google Shape;269;p21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0" name="Google Shape;2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375" y="110075"/>
            <a:ext cx="1478900" cy="1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396325"/>
            <a:ext cx="5381383" cy="408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Конечные окна</a:t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9" name="Google Shape;279;p22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375" y="110075"/>
            <a:ext cx="1478900" cy="1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964025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Меню и структура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593" y="2396325"/>
            <a:ext cx="5389332" cy="40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50" y="2396325"/>
            <a:ext cx="5658726" cy="417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ru-RU"/>
              <a:t>Задачи проекта</a:t>
            </a:r>
            <a:endParaRPr/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964025" y="2421825"/>
            <a:ext cx="55656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sz="3000"/>
              <a:t>Карта 60 Х 60 , главный герой - рыцарь, есть </a:t>
            </a:r>
            <a:r>
              <a:rPr lang="ru-RU" sz="3000"/>
              <a:t>дороги</a:t>
            </a:r>
            <a:r>
              <a:rPr lang="ru-RU" sz="3000"/>
              <a:t> , растительность</a:t>
            </a:r>
            <a:r>
              <a:rPr lang="ru-RU" sz="3000"/>
              <a:t>. По краям карта окружена лесом. Персонаж ходит при нажатии на экран</a:t>
            </a:r>
            <a:endParaRPr sz="3000"/>
          </a:p>
        </p:txBody>
      </p:sp>
      <p:sp>
        <p:nvSpPr>
          <p:cNvPr id="291" name="Google Shape;291;p23"/>
          <p:cNvSpPr txBox="1"/>
          <p:nvPr/>
        </p:nvSpPr>
        <p:spPr>
          <a:xfrm>
            <a:off x="908100" y="1489875"/>
            <a:ext cx="81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Карта и персонаж</a:t>
            </a:r>
            <a:endParaRPr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9406875" y="0"/>
            <a:ext cx="521100" cy="22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3" name="Google Shape;293;p23"/>
          <p:cNvSpPr/>
          <p:nvPr/>
        </p:nvSpPr>
        <p:spPr>
          <a:xfrm rot="5400000">
            <a:off x="10771200" y="782850"/>
            <a:ext cx="521100" cy="23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-16063" l="-20904" r="0" t="0"/>
          <a:stretch/>
        </p:blipFill>
        <p:spPr>
          <a:xfrm>
            <a:off x="10098250" y="140826"/>
            <a:ext cx="1702650" cy="1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400" y="2511250"/>
            <a:ext cx="5244800" cy="37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Пользовательские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